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8" r:id="rId9"/>
    <p:sldId id="269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160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177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139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621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20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829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416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19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3460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6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March 26, 2020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0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9813" y="406104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US" dirty="0"/>
              <a:t>Uma </a:t>
            </a:r>
            <a:r>
              <a:rPr lang="en-US" dirty="0" err="1"/>
              <a:t>estratégia</a:t>
            </a:r>
            <a:r>
              <a:rPr lang="en-US" dirty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835735"/>
            <a:ext cx="3309803" cy="126062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24 de </a:t>
            </a:r>
            <a:r>
              <a:rPr lang="en-US" b="1" dirty="0" err="1" smtClean="0">
                <a:solidFill>
                  <a:schemeClr val="accent1"/>
                </a:solidFill>
              </a:rPr>
              <a:t>março</a:t>
            </a:r>
            <a:r>
              <a:rPr lang="en-US" b="1" dirty="0" smtClean="0">
                <a:solidFill>
                  <a:schemeClr val="accent1"/>
                </a:solidFill>
              </a:rPr>
              <a:t> de 2020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4431" y="2439820"/>
            <a:ext cx="3615484" cy="2206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 smtClean="0"/>
              <a:t>Atender</a:t>
            </a:r>
            <a:r>
              <a:rPr lang="en-US" b="1" dirty="0" smtClean="0"/>
              <a:t>, </a:t>
            </a:r>
            <a:r>
              <a:rPr lang="en-US" b="1" dirty="0" err="1" smtClean="0"/>
              <a:t>acompanhar</a:t>
            </a:r>
            <a:r>
              <a:rPr lang="en-US" b="1" dirty="0" smtClean="0"/>
              <a:t> e </a:t>
            </a:r>
            <a:r>
              <a:rPr lang="en-US" b="1" dirty="0" err="1" smtClean="0"/>
              <a:t>aprender</a:t>
            </a:r>
            <a:r>
              <a:rPr lang="en-US" b="1" dirty="0" smtClean="0"/>
              <a:t> com as </a:t>
            </a:r>
            <a:r>
              <a:rPr lang="en-US" b="1" dirty="0" err="1" smtClean="0"/>
              <a:t>pessoas</a:t>
            </a:r>
            <a:r>
              <a:rPr lang="en-US" b="1" dirty="0" smtClean="0"/>
              <a:t> com </a:t>
            </a:r>
            <a:r>
              <a:rPr lang="en-US" b="1" dirty="0" err="1" smtClean="0"/>
              <a:t>sintomas</a:t>
            </a:r>
            <a:r>
              <a:rPr lang="en-US" b="1" dirty="0" smtClean="0"/>
              <a:t> de Coronavirus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077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71" y="453527"/>
            <a:ext cx="7024744" cy="887825"/>
          </a:xfrm>
        </p:spPr>
        <p:txBody>
          <a:bodyPr>
            <a:normAutofit/>
          </a:bodyPr>
          <a:lstStyle/>
          <a:p>
            <a:r>
              <a:rPr lang="en-US" dirty="0" err="1" smtClean="0"/>
              <a:t>Visão</a:t>
            </a:r>
            <a:r>
              <a:rPr lang="en-US" dirty="0" smtClean="0"/>
              <a:t> da </a:t>
            </a:r>
            <a:r>
              <a:rPr lang="en-US" dirty="0" err="1" smtClean="0"/>
              <a:t>equipe</a:t>
            </a:r>
            <a:r>
              <a:rPr lang="en-US" dirty="0" smtClean="0"/>
              <a:t> de </a:t>
            </a:r>
            <a:r>
              <a:rPr lang="en-US" dirty="0" err="1" smtClean="0"/>
              <a:t>apoio</a:t>
            </a:r>
            <a:endParaRPr lang="en-US" dirty="0"/>
          </a:p>
        </p:txBody>
      </p:sp>
      <p:pic>
        <p:nvPicPr>
          <p:cNvPr id="4" name="Picture 3" descr="WhatsApp Image 2020-03-24 at 19.50.45 (1)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11599" r="22338" b="15685"/>
          <a:stretch/>
        </p:blipFill>
        <p:spPr>
          <a:xfrm>
            <a:off x="816400" y="1462346"/>
            <a:ext cx="7439731" cy="49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71" y="453527"/>
            <a:ext cx="7024744" cy="887825"/>
          </a:xfrm>
        </p:spPr>
        <p:txBody>
          <a:bodyPr>
            <a:normAutofit/>
          </a:bodyPr>
          <a:lstStyle/>
          <a:p>
            <a:r>
              <a:rPr lang="en-US" dirty="0" err="1" smtClean="0"/>
              <a:t>Visão</a:t>
            </a:r>
            <a:r>
              <a:rPr lang="en-US" dirty="0" smtClean="0"/>
              <a:t> da </a:t>
            </a:r>
            <a:r>
              <a:rPr lang="en-US" dirty="0" err="1" smtClean="0"/>
              <a:t>equipe</a:t>
            </a:r>
            <a:r>
              <a:rPr lang="en-US" dirty="0" smtClean="0"/>
              <a:t> de </a:t>
            </a:r>
            <a:r>
              <a:rPr lang="en-US" dirty="0" err="1" smtClean="0"/>
              <a:t>apoio</a:t>
            </a:r>
            <a:endParaRPr lang="en-US" dirty="0"/>
          </a:p>
        </p:txBody>
      </p:sp>
      <p:pic>
        <p:nvPicPr>
          <p:cNvPr id="3" name="Picture 2" descr="WhatsApp Image 2020-03-24 at 19.50.45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t="7230" r="1506"/>
          <a:stretch/>
        </p:blipFill>
        <p:spPr>
          <a:xfrm>
            <a:off x="387592" y="1736367"/>
            <a:ext cx="8372506" cy="443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71" y="453527"/>
            <a:ext cx="7024744" cy="887825"/>
          </a:xfrm>
        </p:spPr>
        <p:txBody>
          <a:bodyPr>
            <a:normAutofit/>
          </a:bodyPr>
          <a:lstStyle/>
          <a:p>
            <a:r>
              <a:rPr lang="en-US" dirty="0" err="1" smtClean="0"/>
              <a:t>Visão</a:t>
            </a:r>
            <a:r>
              <a:rPr lang="en-US" dirty="0" smtClean="0"/>
              <a:t> da </a:t>
            </a:r>
            <a:r>
              <a:rPr lang="en-US" dirty="0" err="1" smtClean="0"/>
              <a:t>equipe</a:t>
            </a:r>
            <a:r>
              <a:rPr lang="en-US" dirty="0" smtClean="0"/>
              <a:t> de </a:t>
            </a:r>
            <a:r>
              <a:rPr lang="en-US" dirty="0" err="1" smtClean="0"/>
              <a:t>apoio</a:t>
            </a:r>
            <a:endParaRPr lang="en-US" dirty="0"/>
          </a:p>
        </p:txBody>
      </p:sp>
      <p:pic>
        <p:nvPicPr>
          <p:cNvPr id="4" name="Picture 3" descr="WhatsApp Image 2020-03-24 at 19.50.46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11479" r="26306" b="3083"/>
          <a:stretch/>
        </p:blipFill>
        <p:spPr>
          <a:xfrm>
            <a:off x="1632799" y="1535722"/>
            <a:ext cx="5377871" cy="48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1" y="9615"/>
            <a:ext cx="7024744" cy="887825"/>
          </a:xfrm>
        </p:spPr>
        <p:txBody>
          <a:bodyPr/>
          <a:lstStyle/>
          <a:p>
            <a:r>
              <a:rPr lang="en-US" dirty="0" smtClean="0"/>
              <a:t>O RES</a:t>
            </a:r>
            <a:endParaRPr lang="en-US" dirty="0"/>
          </a:p>
        </p:txBody>
      </p:sp>
      <p:pic>
        <p:nvPicPr>
          <p:cNvPr id="3" name="Picture 2" descr="WhatsApp Image 2020-03-03 at 10.18.02 (2)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" b="14784"/>
          <a:stretch/>
        </p:blipFill>
        <p:spPr>
          <a:xfrm>
            <a:off x="0" y="897440"/>
            <a:ext cx="3165231" cy="5558966"/>
          </a:xfrm>
          <a:prstGeom prst="rect">
            <a:avLst/>
          </a:prstGeom>
        </p:spPr>
      </p:pic>
      <p:pic>
        <p:nvPicPr>
          <p:cNvPr id="4" name="Picture 3" descr="WhatsApp Image 2020-03-03 at 10.18.02 (3)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 b="23337"/>
          <a:stretch/>
        </p:blipFill>
        <p:spPr>
          <a:xfrm>
            <a:off x="3165231" y="897440"/>
            <a:ext cx="3455375" cy="5484909"/>
          </a:xfrm>
          <a:prstGeom prst="rect">
            <a:avLst/>
          </a:prstGeom>
        </p:spPr>
      </p:pic>
      <p:pic>
        <p:nvPicPr>
          <p:cNvPr id="5" name="Picture 4" descr="WhatsApp Image 2020-03-03 at 10.18.02 (4).jpe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" b="10439"/>
          <a:stretch/>
        </p:blipFill>
        <p:spPr>
          <a:xfrm>
            <a:off x="6263058" y="897440"/>
            <a:ext cx="2880942" cy="533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1" y="9615"/>
            <a:ext cx="7024744" cy="887825"/>
          </a:xfrm>
        </p:spPr>
        <p:txBody>
          <a:bodyPr/>
          <a:lstStyle/>
          <a:p>
            <a:r>
              <a:rPr lang="en-US" dirty="0" smtClean="0"/>
              <a:t>O RES</a:t>
            </a:r>
            <a:endParaRPr lang="en-US" dirty="0"/>
          </a:p>
        </p:txBody>
      </p:sp>
      <p:pic>
        <p:nvPicPr>
          <p:cNvPr id="6" name="Picture 5" descr="WhatsApp Image 2020-03-03 at 10.18.02 (6)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b="10250"/>
          <a:stretch/>
        </p:blipFill>
        <p:spPr>
          <a:xfrm>
            <a:off x="638972" y="897440"/>
            <a:ext cx="3015389" cy="5604418"/>
          </a:xfrm>
          <a:prstGeom prst="rect">
            <a:avLst/>
          </a:prstGeom>
        </p:spPr>
      </p:pic>
      <p:pic>
        <p:nvPicPr>
          <p:cNvPr id="7" name="Picture 6" descr="WhatsApp Image 2020-03-03 at 10.18.02 (9)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10628"/>
          <a:stretch/>
        </p:blipFill>
        <p:spPr>
          <a:xfrm>
            <a:off x="5148607" y="618943"/>
            <a:ext cx="3165231" cy="58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do App </a:t>
            </a:r>
            <a:r>
              <a:rPr lang="en-US" dirty="0" err="1" smtClean="0"/>
              <a:t>Monitoracorona</a:t>
            </a:r>
            <a:endParaRPr lang="en-US" dirty="0"/>
          </a:p>
        </p:txBody>
      </p:sp>
      <p:pic>
        <p:nvPicPr>
          <p:cNvPr id="4" name="Video_Monitora_IP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831975"/>
            <a:ext cx="7886700" cy="4337050"/>
          </a:xfrm>
        </p:spPr>
      </p:pic>
    </p:spTree>
    <p:extLst>
      <p:ext uri="{BB962C8B-B14F-4D97-AF65-F5344CB8AC3E}">
        <p14:creationId xmlns:p14="http://schemas.microsoft.com/office/powerpoint/2010/main" val="210203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Video do RES </a:t>
            </a:r>
            <a:r>
              <a:rPr lang="en-US" dirty="0" err="1" smtClean="0"/>
              <a:t>integrado</a:t>
            </a:r>
            <a:endParaRPr lang="en-US" dirty="0"/>
          </a:p>
        </p:txBody>
      </p:sp>
      <p:pic>
        <p:nvPicPr>
          <p:cNvPr id="4" name="Video_RES_IP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22375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Muito</a:t>
            </a:r>
            <a:r>
              <a:rPr lang="en-US" dirty="0" smtClean="0"/>
              <a:t> obrigado!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25" y="0"/>
            <a:ext cx="7024744" cy="1143000"/>
          </a:xfrm>
        </p:spPr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25" y="1143000"/>
            <a:ext cx="7891863" cy="4366832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300" dirty="0" smtClean="0"/>
              <a:t>Uma </a:t>
            </a:r>
            <a:r>
              <a:rPr lang="en-US" sz="2300" dirty="0" err="1" smtClean="0"/>
              <a:t>estratégia</a:t>
            </a:r>
            <a:r>
              <a:rPr lang="en-US" sz="2300" dirty="0" smtClean="0"/>
              <a:t> de </a:t>
            </a:r>
            <a:r>
              <a:rPr lang="en-US" sz="2300" dirty="0" err="1" smtClean="0"/>
              <a:t>ação</a:t>
            </a:r>
            <a:r>
              <a:rPr lang="en-US" sz="2300" dirty="0" smtClean="0"/>
              <a:t> </a:t>
            </a:r>
            <a:r>
              <a:rPr lang="en-US" sz="2300" dirty="0" err="1" smtClean="0"/>
              <a:t>viabilizada</a:t>
            </a:r>
            <a:r>
              <a:rPr lang="en-US" sz="2300" dirty="0" smtClean="0"/>
              <a:t> </a:t>
            </a:r>
            <a:r>
              <a:rPr lang="en-US" sz="2300" dirty="0" err="1" smtClean="0"/>
              <a:t>por</a:t>
            </a:r>
            <a:r>
              <a:rPr lang="en-US" sz="2300" dirty="0" smtClean="0"/>
              <a:t> um </a:t>
            </a:r>
            <a:r>
              <a:rPr lang="en-US" sz="2300" dirty="0" err="1" smtClean="0"/>
              <a:t>aplicativo</a:t>
            </a:r>
            <a:r>
              <a:rPr lang="en-US" sz="2300" dirty="0" smtClean="0"/>
              <a:t> de </a:t>
            </a:r>
            <a:r>
              <a:rPr lang="en-US" sz="2300" dirty="0" err="1" smtClean="0"/>
              <a:t>celular</a:t>
            </a:r>
            <a:r>
              <a:rPr lang="en-US" sz="2300" dirty="0" smtClean="0"/>
              <a:t> </a:t>
            </a:r>
            <a:r>
              <a:rPr lang="en-US" sz="2300" dirty="0" err="1" smtClean="0"/>
              <a:t>que</a:t>
            </a:r>
            <a:r>
              <a:rPr lang="en-US" sz="2300" dirty="0" smtClean="0"/>
              <a:t> </a:t>
            </a:r>
            <a:r>
              <a:rPr lang="en-US" sz="2300" dirty="0" err="1" smtClean="0"/>
              <a:t>interage</a:t>
            </a:r>
            <a:r>
              <a:rPr lang="en-US" sz="2300" dirty="0" smtClean="0"/>
              <a:t> com </a:t>
            </a:r>
            <a:r>
              <a:rPr lang="en-US" sz="2300" dirty="0" err="1" smtClean="0"/>
              <a:t>os</a:t>
            </a:r>
            <a:r>
              <a:rPr lang="en-US" sz="2300" dirty="0" smtClean="0"/>
              <a:t> </a:t>
            </a:r>
            <a:r>
              <a:rPr lang="en-US" sz="2300" dirty="0" err="1" smtClean="0"/>
              <a:t>cidadãos</a:t>
            </a:r>
            <a:r>
              <a:rPr lang="en-US" sz="2300" dirty="0" smtClean="0"/>
              <a:t> e </a:t>
            </a:r>
            <a:r>
              <a:rPr lang="en-US" sz="2300" dirty="0" err="1" smtClean="0"/>
              <a:t>está</a:t>
            </a:r>
            <a:r>
              <a:rPr lang="en-US" sz="2300" dirty="0" smtClean="0"/>
              <a:t> </a:t>
            </a:r>
            <a:r>
              <a:rPr lang="en-US" sz="2300" dirty="0" err="1" smtClean="0"/>
              <a:t>articulado</a:t>
            </a:r>
            <a:r>
              <a:rPr lang="en-US" sz="2300" dirty="0" smtClean="0"/>
              <a:t> a um </a:t>
            </a:r>
            <a:r>
              <a:rPr lang="en-US" sz="2300" dirty="0" err="1" smtClean="0"/>
              <a:t>Registro</a:t>
            </a:r>
            <a:r>
              <a:rPr lang="en-US" sz="2300" dirty="0" smtClean="0"/>
              <a:t> </a:t>
            </a:r>
            <a:r>
              <a:rPr lang="en-US" sz="2300" dirty="0" err="1" smtClean="0"/>
              <a:t>Eletrônico</a:t>
            </a:r>
            <a:r>
              <a:rPr lang="en-US" sz="2300" dirty="0" smtClean="0"/>
              <a:t> de </a:t>
            </a:r>
            <a:r>
              <a:rPr lang="en-US" sz="2300" dirty="0" err="1" smtClean="0"/>
              <a:t>Saúde</a:t>
            </a:r>
            <a:r>
              <a:rPr lang="en-US" sz="2300" dirty="0" smtClean="0"/>
              <a:t> </a:t>
            </a:r>
            <a:r>
              <a:rPr lang="en-US" sz="2300" dirty="0" err="1" smtClean="0"/>
              <a:t>passível</a:t>
            </a:r>
            <a:r>
              <a:rPr lang="en-US" sz="2300" dirty="0" smtClean="0"/>
              <a:t> de </a:t>
            </a:r>
            <a:r>
              <a:rPr lang="en-US" sz="2300" dirty="0" err="1" smtClean="0"/>
              <a:t>ser</a:t>
            </a:r>
            <a:r>
              <a:rPr lang="en-US" sz="2300" dirty="0" smtClean="0"/>
              <a:t> </a:t>
            </a:r>
            <a:r>
              <a:rPr lang="en-US" sz="2300" dirty="0" err="1" smtClean="0"/>
              <a:t>conectado</a:t>
            </a:r>
            <a:r>
              <a:rPr lang="en-US" sz="2300" dirty="0" smtClean="0"/>
              <a:t> a </a:t>
            </a:r>
            <a:r>
              <a:rPr lang="en-US" sz="2300" dirty="0" err="1" smtClean="0"/>
              <a:t>qualquer</a:t>
            </a:r>
            <a:r>
              <a:rPr lang="en-US" sz="2300" dirty="0" smtClean="0"/>
              <a:t> tempo e </a:t>
            </a:r>
            <a:r>
              <a:rPr lang="en-US" sz="2300" dirty="0" err="1" smtClean="0"/>
              <a:t>qualquer</a:t>
            </a:r>
            <a:r>
              <a:rPr lang="en-US" sz="2300" dirty="0" smtClean="0"/>
              <a:t> outro </a:t>
            </a:r>
            <a:r>
              <a:rPr lang="en-US" sz="2300" dirty="0" err="1" smtClean="0"/>
              <a:t>sistema</a:t>
            </a:r>
            <a:r>
              <a:rPr lang="en-US" sz="2300" dirty="0" smtClean="0"/>
              <a:t> e </a:t>
            </a:r>
            <a:r>
              <a:rPr lang="en-US" sz="2300" dirty="0" err="1" smtClean="0"/>
              <a:t>solução</a:t>
            </a:r>
            <a:r>
              <a:rPr lang="en-US" sz="2300" dirty="0" smtClean="0"/>
              <a:t> de </a:t>
            </a:r>
            <a:r>
              <a:rPr lang="en-US" sz="2300" dirty="0" err="1" smtClean="0"/>
              <a:t>informação</a:t>
            </a:r>
            <a:endParaRPr lang="en-US" sz="2300" dirty="0" smtClean="0"/>
          </a:p>
          <a:p>
            <a:pPr algn="just">
              <a:lnSpc>
                <a:spcPct val="130000"/>
              </a:lnSpc>
            </a:pPr>
            <a:endParaRPr lang="en-US" sz="2300" dirty="0"/>
          </a:p>
          <a:p>
            <a:pPr algn="just">
              <a:lnSpc>
                <a:spcPct val="130000"/>
              </a:lnSpc>
            </a:pPr>
            <a:r>
              <a:rPr lang="en-US" sz="2300" dirty="0" err="1"/>
              <a:t>Q</a:t>
            </a:r>
            <a:r>
              <a:rPr lang="en-US" sz="2300" dirty="0" err="1" smtClean="0"/>
              <a:t>ue</a:t>
            </a:r>
            <a:r>
              <a:rPr lang="en-US" sz="2300" dirty="0" smtClean="0"/>
              <a:t> </a:t>
            </a:r>
            <a:r>
              <a:rPr lang="en-US" sz="2300" dirty="0" err="1" smtClean="0"/>
              <a:t>demanda</a:t>
            </a:r>
            <a:r>
              <a:rPr lang="en-US" sz="2300" dirty="0" smtClean="0"/>
              <a:t> </a:t>
            </a:r>
            <a:r>
              <a:rPr lang="en-US" sz="2300" dirty="0" err="1" smtClean="0"/>
              <a:t>retorno</a:t>
            </a:r>
            <a:r>
              <a:rPr lang="en-US" sz="2300" dirty="0" smtClean="0"/>
              <a:t> e </a:t>
            </a:r>
            <a:r>
              <a:rPr lang="en-US" sz="2300" dirty="0" err="1" smtClean="0"/>
              <a:t>interações</a:t>
            </a:r>
            <a:r>
              <a:rPr lang="en-US" sz="2300" dirty="0" smtClean="0"/>
              <a:t> de </a:t>
            </a:r>
            <a:r>
              <a:rPr lang="en-US" sz="2300" dirty="0" err="1" smtClean="0"/>
              <a:t>uma</a:t>
            </a:r>
            <a:r>
              <a:rPr lang="en-US" sz="2300" dirty="0" smtClean="0"/>
              <a:t> </a:t>
            </a:r>
            <a:r>
              <a:rPr lang="en-US" sz="2300" dirty="0" err="1" smtClean="0"/>
              <a:t>equipe</a:t>
            </a:r>
            <a:r>
              <a:rPr lang="en-US" sz="2300" dirty="0" smtClean="0"/>
              <a:t> de </a:t>
            </a:r>
            <a:r>
              <a:rPr lang="en-US" sz="2300" dirty="0" err="1" smtClean="0"/>
              <a:t>orientação</a:t>
            </a:r>
            <a:r>
              <a:rPr lang="en-US" sz="2300" dirty="0" smtClean="0"/>
              <a:t>/</a:t>
            </a:r>
            <a:r>
              <a:rPr lang="en-US" sz="2300" dirty="0" err="1" smtClean="0"/>
              <a:t>telessaúde</a:t>
            </a:r>
            <a:r>
              <a:rPr lang="en-US" sz="2300" dirty="0" smtClean="0"/>
              <a:t> </a:t>
            </a:r>
            <a:r>
              <a:rPr lang="en-US" sz="2300" dirty="0" err="1" smtClean="0"/>
              <a:t>que</a:t>
            </a:r>
            <a:r>
              <a:rPr lang="en-US" sz="2300" dirty="0" smtClean="0"/>
              <a:t> </a:t>
            </a:r>
            <a:r>
              <a:rPr lang="en-US" sz="2300" dirty="0" err="1" smtClean="0"/>
              <a:t>pode</a:t>
            </a:r>
            <a:r>
              <a:rPr lang="en-US" sz="2300" dirty="0" smtClean="0"/>
              <a:t> </a:t>
            </a:r>
            <a:r>
              <a:rPr lang="en-US" sz="2300" dirty="0" err="1" smtClean="0"/>
              <a:t>ser</a:t>
            </a:r>
            <a:r>
              <a:rPr lang="en-US" sz="2300" dirty="0" smtClean="0"/>
              <a:t> </a:t>
            </a:r>
            <a:r>
              <a:rPr lang="en-US" sz="2300" dirty="0" err="1" smtClean="0"/>
              <a:t>feita</a:t>
            </a:r>
            <a:r>
              <a:rPr lang="en-US" sz="2300" dirty="0" smtClean="0"/>
              <a:t> </a:t>
            </a:r>
            <a:r>
              <a:rPr lang="en-US" sz="2300" dirty="0" err="1" smtClean="0"/>
              <a:t>pela</a:t>
            </a:r>
            <a:r>
              <a:rPr lang="en-US" sz="2300" dirty="0" smtClean="0"/>
              <a:t> </a:t>
            </a:r>
            <a:r>
              <a:rPr lang="en-US" sz="2300" dirty="0" err="1" smtClean="0"/>
              <a:t>própria</a:t>
            </a:r>
            <a:r>
              <a:rPr lang="en-US" sz="2300" dirty="0" smtClean="0"/>
              <a:t> </a:t>
            </a:r>
            <a:r>
              <a:rPr lang="en-US" sz="2300" dirty="0" err="1" smtClean="0"/>
              <a:t>estratégia</a:t>
            </a:r>
            <a:r>
              <a:rPr lang="en-US" sz="2300" dirty="0" smtClean="0"/>
              <a:t> e </a:t>
            </a:r>
            <a:r>
              <a:rPr lang="en-US" sz="2300" dirty="0" err="1" smtClean="0"/>
              <a:t>baseia</a:t>
            </a:r>
            <a:r>
              <a:rPr lang="en-US" sz="2300" dirty="0" smtClean="0"/>
              <a:t>-se </a:t>
            </a:r>
            <a:r>
              <a:rPr lang="en-US" sz="2300" dirty="0" err="1" smtClean="0"/>
              <a:t>em</a:t>
            </a:r>
            <a:r>
              <a:rPr lang="en-US" sz="2300" dirty="0" smtClean="0"/>
              <a:t> </a:t>
            </a:r>
            <a:r>
              <a:rPr lang="en-US" sz="2300" dirty="0" err="1" smtClean="0"/>
              <a:t>informações</a:t>
            </a:r>
            <a:r>
              <a:rPr lang="en-US" sz="2300" dirty="0" smtClean="0"/>
              <a:t> </a:t>
            </a:r>
            <a:r>
              <a:rPr lang="en-US" sz="2300" dirty="0" err="1" smtClean="0"/>
              <a:t>hierarquizadas</a:t>
            </a:r>
            <a:r>
              <a:rPr lang="en-US" sz="2300" dirty="0" smtClean="0"/>
              <a:t> </a:t>
            </a:r>
            <a:r>
              <a:rPr lang="en-US" sz="2300" dirty="0" err="1" smtClean="0"/>
              <a:t>por</a:t>
            </a:r>
            <a:r>
              <a:rPr lang="en-US" sz="2300" dirty="0" smtClean="0"/>
              <a:t> </a:t>
            </a:r>
            <a:r>
              <a:rPr lang="en-US" sz="2300" dirty="0" err="1" smtClean="0"/>
              <a:t>prioridade</a:t>
            </a:r>
            <a:r>
              <a:rPr lang="en-US" sz="2300" dirty="0" smtClean="0"/>
              <a:t> de </a:t>
            </a:r>
            <a:r>
              <a:rPr lang="en-US" sz="2300" dirty="0" err="1" smtClean="0"/>
              <a:t>risco</a:t>
            </a:r>
            <a:endParaRPr 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25481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68" y="431597"/>
            <a:ext cx="7024744" cy="1143000"/>
          </a:xfrm>
        </p:spPr>
        <p:txBody>
          <a:bodyPr/>
          <a:lstStyle/>
          <a:p>
            <a:r>
              <a:rPr lang="en-US" dirty="0" err="1" smtClean="0"/>
              <a:t>Objetivo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101" y="1891862"/>
            <a:ext cx="7930740" cy="4172463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Registrar </a:t>
            </a:r>
            <a:r>
              <a:rPr lang="en-US" dirty="0" err="1" smtClean="0"/>
              <a:t>informações</a:t>
            </a:r>
            <a:r>
              <a:rPr lang="en-US" dirty="0" smtClean="0"/>
              <a:t>, </a:t>
            </a:r>
            <a:r>
              <a:rPr lang="en-US" dirty="0" err="1" smtClean="0"/>
              <a:t>viabilizar</a:t>
            </a:r>
            <a:r>
              <a:rPr lang="en-US" dirty="0" smtClean="0"/>
              <a:t> o </a:t>
            </a:r>
            <a:r>
              <a:rPr lang="en-US" dirty="0" err="1" smtClean="0"/>
              <a:t>atendimento</a:t>
            </a:r>
            <a:r>
              <a:rPr lang="en-US" dirty="0" smtClean="0"/>
              <a:t> </a:t>
            </a:r>
            <a:r>
              <a:rPr lang="en-US" dirty="0" err="1" smtClean="0"/>
              <a:t>remoto</a:t>
            </a:r>
            <a:r>
              <a:rPr lang="en-US" dirty="0" smtClean="0"/>
              <a:t>, o </a:t>
            </a:r>
            <a:r>
              <a:rPr lang="en-US" dirty="0" err="1" smtClean="0"/>
              <a:t>monitoramento</a:t>
            </a:r>
            <a:r>
              <a:rPr lang="en-US" dirty="0" smtClean="0"/>
              <a:t> e  </a:t>
            </a:r>
            <a:r>
              <a:rPr lang="en-US" dirty="0" err="1" smtClean="0"/>
              <a:t>acompanhamento</a:t>
            </a:r>
            <a:r>
              <a:rPr lang="en-US" dirty="0" smtClean="0"/>
              <a:t> dos </a:t>
            </a:r>
            <a:r>
              <a:rPr lang="en-US" dirty="0" err="1" smtClean="0"/>
              <a:t>cidadãos</a:t>
            </a:r>
            <a:r>
              <a:rPr lang="en-US" dirty="0" smtClean="0"/>
              <a:t> e </a:t>
            </a:r>
            <a:r>
              <a:rPr lang="en-US" dirty="0" err="1" smtClean="0"/>
              <a:t>permitir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aprenda</a:t>
            </a:r>
            <a:r>
              <a:rPr lang="en-US" dirty="0" smtClean="0"/>
              <a:t> com o </a:t>
            </a:r>
            <a:r>
              <a:rPr lang="en-US" dirty="0" err="1" smtClean="0"/>
              <a:t>comportamento</a:t>
            </a:r>
            <a:r>
              <a:rPr lang="en-US" dirty="0" smtClean="0"/>
              <a:t> da </a:t>
            </a:r>
            <a:r>
              <a:rPr lang="en-US" dirty="0" err="1" smtClean="0"/>
              <a:t>pandemia</a:t>
            </a:r>
            <a:r>
              <a:rPr lang="en-US" dirty="0" smtClean="0"/>
              <a:t> e das </a:t>
            </a:r>
            <a:r>
              <a:rPr lang="en-US" dirty="0" err="1" smtClean="0"/>
              <a:t>pessoas</a:t>
            </a:r>
            <a:r>
              <a:rPr lang="en-US" dirty="0" smtClean="0"/>
              <a:t> no </a:t>
            </a:r>
            <a:r>
              <a:rPr lang="en-US" dirty="0" err="1" smtClean="0"/>
              <a:t>território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desenvolver</a:t>
            </a:r>
            <a:r>
              <a:rPr lang="en-US" dirty="0" smtClean="0"/>
              <a:t> </a:t>
            </a:r>
            <a:r>
              <a:rPr lang="en-US" dirty="0" err="1" smtClean="0"/>
              <a:t>ações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efetivas</a:t>
            </a:r>
            <a:r>
              <a:rPr lang="en-US" dirty="0" smtClean="0"/>
              <a:t> de </a:t>
            </a:r>
            <a:r>
              <a:rPr lang="en-US" dirty="0" err="1" smtClean="0"/>
              <a:t>combate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pandemia</a:t>
            </a:r>
            <a:r>
              <a:rPr lang="en-US" dirty="0" smtClean="0"/>
              <a:t> do </a:t>
            </a:r>
            <a:r>
              <a:rPr lang="en-US" dirty="0" err="1" smtClean="0"/>
              <a:t>coronavírus</a:t>
            </a:r>
            <a:r>
              <a:rPr lang="en-US" dirty="0" smtClean="0"/>
              <a:t> </a:t>
            </a:r>
          </a:p>
          <a:p>
            <a:pPr marL="68580" indent="0">
              <a:lnSpc>
                <a:spcPct val="130000"/>
              </a:lnSpc>
              <a:buNone/>
            </a:pPr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160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1" y="9615"/>
            <a:ext cx="7024744" cy="887825"/>
          </a:xfrm>
        </p:spPr>
        <p:txBody>
          <a:bodyPr/>
          <a:lstStyle/>
          <a:p>
            <a:r>
              <a:rPr lang="en-US" dirty="0" err="1" smtClean="0"/>
              <a:t>Cadastro</a:t>
            </a:r>
            <a:r>
              <a:rPr lang="en-US" dirty="0" smtClean="0"/>
              <a:t> </a:t>
            </a:r>
            <a:r>
              <a:rPr lang="en-US" dirty="0" err="1" smtClean="0"/>
              <a:t>único</a:t>
            </a:r>
            <a:endParaRPr lang="en-US" dirty="0"/>
          </a:p>
        </p:txBody>
      </p:sp>
      <p:pic>
        <p:nvPicPr>
          <p:cNvPr id="8" name="Picture 7" descr="WhatsApp Image 2020-03-24 at 14.48.55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b="7386"/>
          <a:stretch/>
        </p:blipFill>
        <p:spPr>
          <a:xfrm>
            <a:off x="530100" y="1065156"/>
            <a:ext cx="3370476" cy="5352273"/>
          </a:xfrm>
          <a:prstGeom prst="rect">
            <a:avLst/>
          </a:prstGeom>
        </p:spPr>
      </p:pic>
      <p:pic>
        <p:nvPicPr>
          <p:cNvPr id="9" name="Picture 8" descr="WhatsApp Image 2020-03-24 at 14.49.24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" b="13463"/>
          <a:stretch/>
        </p:blipFill>
        <p:spPr>
          <a:xfrm>
            <a:off x="4937275" y="1065156"/>
            <a:ext cx="3609430" cy="53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1" y="9615"/>
            <a:ext cx="7024744" cy="887825"/>
          </a:xfrm>
        </p:spPr>
        <p:txBody>
          <a:bodyPr/>
          <a:lstStyle/>
          <a:p>
            <a:r>
              <a:rPr lang="en-US" dirty="0" err="1" smtClean="0"/>
              <a:t>Funções</a:t>
            </a:r>
            <a:r>
              <a:rPr lang="en-US" dirty="0" smtClean="0"/>
              <a:t> do App</a:t>
            </a:r>
            <a:endParaRPr lang="en-US" dirty="0"/>
          </a:p>
        </p:txBody>
      </p:sp>
      <p:pic>
        <p:nvPicPr>
          <p:cNvPr id="3" name="Picture 2" descr="WhatsApp Image 2020-03-24 at 14.50.21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b="6151"/>
          <a:stretch/>
        </p:blipFill>
        <p:spPr>
          <a:xfrm>
            <a:off x="499223" y="897440"/>
            <a:ext cx="3530939" cy="5606496"/>
          </a:xfrm>
          <a:prstGeom prst="rect">
            <a:avLst/>
          </a:prstGeom>
        </p:spPr>
      </p:pic>
      <p:pic>
        <p:nvPicPr>
          <p:cNvPr id="4" name="Picture 3" descr="WhatsApp Image 2020-03-24 at 14.51.14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b="6849"/>
          <a:stretch/>
        </p:blipFill>
        <p:spPr>
          <a:xfrm>
            <a:off x="4837270" y="897440"/>
            <a:ext cx="3585901" cy="56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1" y="9615"/>
            <a:ext cx="7024744" cy="8878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Chat e </a:t>
            </a:r>
            <a:r>
              <a:rPr lang="en-US" sz="3600" dirty="0" err="1" smtClean="0"/>
              <a:t>orientações</a:t>
            </a:r>
            <a:endParaRPr lang="en-US" sz="3600" dirty="0"/>
          </a:p>
        </p:txBody>
      </p:sp>
      <p:pic>
        <p:nvPicPr>
          <p:cNvPr id="5" name="Picture 4" descr="WhatsApp Image 2020-03-24 at 14.51.38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7038"/>
          <a:stretch/>
        </p:blipFill>
        <p:spPr>
          <a:xfrm>
            <a:off x="486266" y="897440"/>
            <a:ext cx="3553292" cy="5597839"/>
          </a:xfrm>
          <a:prstGeom prst="rect">
            <a:avLst/>
          </a:prstGeom>
        </p:spPr>
      </p:pic>
      <p:pic>
        <p:nvPicPr>
          <p:cNvPr id="7" name="Picture 6" descr="WhatsApp Image 2020-03-24 at 14.53.12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" b="6660"/>
          <a:stretch/>
        </p:blipFill>
        <p:spPr>
          <a:xfrm>
            <a:off x="5114655" y="741944"/>
            <a:ext cx="3613471" cy="575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801" y="294690"/>
            <a:ext cx="7024744" cy="887825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Georreferenciamento</a:t>
            </a:r>
            <a:endParaRPr lang="en-US" sz="3600" dirty="0"/>
          </a:p>
        </p:txBody>
      </p:sp>
      <p:pic>
        <p:nvPicPr>
          <p:cNvPr id="6" name="Picture 5" descr="WhatsApp Image 2020-03-24 at 14.52.53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5102" b="6282"/>
          <a:stretch/>
        </p:blipFill>
        <p:spPr>
          <a:xfrm>
            <a:off x="2871413" y="1182515"/>
            <a:ext cx="3271022" cy="52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71" y="453527"/>
            <a:ext cx="7024744" cy="887825"/>
          </a:xfrm>
        </p:spPr>
        <p:txBody>
          <a:bodyPr>
            <a:normAutofit/>
          </a:bodyPr>
          <a:lstStyle/>
          <a:p>
            <a:r>
              <a:rPr lang="en-US" dirty="0" err="1" smtClean="0"/>
              <a:t>Visão</a:t>
            </a:r>
            <a:r>
              <a:rPr lang="en-US" dirty="0" smtClean="0"/>
              <a:t> da </a:t>
            </a:r>
            <a:r>
              <a:rPr lang="en-US" dirty="0" err="1" smtClean="0"/>
              <a:t>equipe</a:t>
            </a:r>
            <a:r>
              <a:rPr lang="en-US" dirty="0" smtClean="0"/>
              <a:t> de </a:t>
            </a:r>
            <a:r>
              <a:rPr lang="en-US" dirty="0" err="1" smtClean="0"/>
              <a:t>apoio</a:t>
            </a:r>
            <a:endParaRPr lang="en-US" dirty="0"/>
          </a:p>
        </p:txBody>
      </p:sp>
      <p:pic>
        <p:nvPicPr>
          <p:cNvPr id="3" name="Picture 2" descr="WhatsApp Image 2020-03-24 at 19.50.47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1" y="1444341"/>
            <a:ext cx="8150027" cy="396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71" y="453527"/>
            <a:ext cx="7024744" cy="887825"/>
          </a:xfrm>
        </p:spPr>
        <p:txBody>
          <a:bodyPr>
            <a:normAutofit/>
          </a:bodyPr>
          <a:lstStyle/>
          <a:p>
            <a:r>
              <a:rPr lang="en-US" dirty="0" err="1"/>
              <a:t>Visão</a:t>
            </a:r>
            <a:r>
              <a:rPr lang="en-US" dirty="0"/>
              <a:t> da </a:t>
            </a:r>
            <a:r>
              <a:rPr lang="en-US" dirty="0" err="1"/>
              <a:t>equipe</a:t>
            </a:r>
            <a:r>
              <a:rPr lang="en-US" dirty="0"/>
              <a:t> de </a:t>
            </a:r>
            <a:r>
              <a:rPr lang="en-US" dirty="0" err="1"/>
              <a:t>apoio</a:t>
            </a:r>
            <a:endParaRPr lang="en-US" dirty="0"/>
          </a:p>
        </p:txBody>
      </p:sp>
      <p:pic>
        <p:nvPicPr>
          <p:cNvPr id="5" name="Picture 4" descr="WhatsApp Image 2020-03-24 at 19.50.48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5"/>
          <a:stretch/>
        </p:blipFill>
        <p:spPr>
          <a:xfrm>
            <a:off x="920069" y="1506465"/>
            <a:ext cx="7166175" cy="49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11577</TotalTime>
  <Words>181</Words>
  <Application>Microsoft Office PowerPoint</Application>
  <PresentationFormat>Apresentação na tela (4:3)</PresentationFormat>
  <Paragraphs>24</Paragraphs>
  <Slides>17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Uma estratégia para:</vt:lpstr>
      <vt:lpstr>O que é</vt:lpstr>
      <vt:lpstr>Objetivo</vt:lpstr>
      <vt:lpstr>Cadastro único</vt:lpstr>
      <vt:lpstr>Funções do App</vt:lpstr>
      <vt:lpstr>Chat e orientações</vt:lpstr>
      <vt:lpstr>Georreferenciamento</vt:lpstr>
      <vt:lpstr>Visão da equipe de apoio</vt:lpstr>
      <vt:lpstr>Visão da equipe de apoio</vt:lpstr>
      <vt:lpstr>Visão da equipe de apoio</vt:lpstr>
      <vt:lpstr>Visão da equipe de apoio</vt:lpstr>
      <vt:lpstr>Visão da equipe de apoio</vt:lpstr>
      <vt:lpstr>O RES</vt:lpstr>
      <vt:lpstr>O RES</vt:lpstr>
      <vt:lpstr>Video do App Monitoracorona</vt:lpstr>
      <vt:lpstr>Video do RES integrado</vt:lpstr>
      <vt:lpstr>Muito 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 estratégia para:</dc:title>
  <dc:creator>Heider</dc:creator>
  <cp:lastModifiedBy>Antônio Magalhães Neto</cp:lastModifiedBy>
  <cp:revision>30</cp:revision>
  <dcterms:created xsi:type="dcterms:W3CDTF">2020-03-25T09:27:27Z</dcterms:created>
  <dcterms:modified xsi:type="dcterms:W3CDTF">2020-04-03T11:43:16Z</dcterms:modified>
</cp:coreProperties>
</file>